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6"/>
  </p:normalViewPr>
  <p:slideViewPr>
    <p:cSldViewPr snapToGrid="0" snapToObjects="1">
      <p:cViewPr varScale="1"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A3DF-F7B1-6048-8C5F-4219E591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2903A-EA4E-444D-8E46-0578844A2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A79E-EE05-B944-B0A5-DAB9F488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3BFA6-2C54-4E46-8937-29BA32F4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8F035-EFAA-B647-A1F6-F7D05DCC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6982-BF27-294F-A06E-53CE9889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D0D05-DA73-B045-A908-8CA8E7675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F5AA-B4E9-4743-B60B-080F8379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7A42-C7ED-9941-9650-03606786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2C213-2310-5B4F-859C-76E5DE3A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178CA-0E78-EF45-A2D9-CBD4BC0BA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C3AAC-BD43-D942-BC5E-CD8E4951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CBCA-79C4-2949-8ABF-9B87E756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44C80-18EF-F244-B829-B2DBDFE5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6AF80-BC8C-914E-A915-0F338F7A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EDC9-2AE6-554A-A2FC-D4C53A2A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AA6C-2291-6149-870A-9ED26F60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77C2-4392-7349-AC73-D720DE14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0589-0F70-E144-AA39-D426F4F3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A3F8-A37F-5148-9ABC-2B8755E4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6959-19FE-A146-A8D3-2E883ACB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D073-49EE-D146-8093-BE1E2978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26A3-0D31-CD40-9522-7BE4A58A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8455-2C88-8040-BE30-691861AC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D70CB-1845-8944-B84C-5FE9B2B9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8102-6780-D142-99A9-55D3403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758-88FC-F947-89F3-10CF7C896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81EF0-E2E4-834B-9FC6-61582FF23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33D07-3BB4-CC4D-AF0A-ACD71EFB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EE279-2937-8C4C-B976-79C05967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8DB06-05BF-284B-8411-25256680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CBC9-E9F1-B749-BD51-3B680FE4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F38C8-1555-C640-BA65-66903EB8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93E0D-F187-3745-8F74-A309E0E0B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65B4B-7B1E-D345-828D-7F439B4C2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CB761-C27E-E54B-B4D4-61029372E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A77DD-37A7-9843-8F26-D93A4DD6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7BC53-96CC-994B-9C7E-1559CDC1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E0E40-488C-0948-82D5-574E77C8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2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0083-9204-8E48-B3A1-EB8240F0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56C10-59F9-3C4B-8194-8C559BC4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BF9F5-4C77-C34C-9B6C-7CE2AE40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6A3C4-9641-894B-B0D3-517B5BA6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4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58367-2BBE-414D-BB78-9FD62C92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38062-2BDF-5949-9137-38362482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638B2-41BC-DD41-A1F6-2C4BF983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A56B-FB38-A740-AD9B-4A1772A0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514AA-304C-EF41-9719-8718FB03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A36CC-C66D-C846-A643-8664337CA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DCB3-309C-854F-BB33-D30B6EC7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F3B93-D80B-8A42-8150-6B01E400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93BFF-840D-7C41-866E-5B6BA09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D718-FC5C-6741-8F7D-A19F2C9B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49CB26-ACA9-FD44-857E-68ABFA7C8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35BD9-5161-E34F-9A2E-9F4A5C293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26A31-E32A-884A-A4EE-DF6BA981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EBC16-F564-C148-9E9C-D5CF0B4A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73836-D5DA-D146-8EEE-4EA5266F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D1A68-0A0E-834E-A6E6-79D54541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871A1-71A6-014B-9997-8C8EC65D0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1E910-EED9-C74B-A8A5-B78428BB2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373-0EB8-8F41-ACE8-AE7001BF43B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64128-34E7-194C-9B3A-EBBA45CF4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CBBD-62F8-4441-9360-3B329E8BB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6D8D-BA55-424F-A589-F9825BDF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D704EFE-42E8-4C4D-AF32-312001F7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person, posing, female&#10;&#10;Description automatically generated">
            <a:extLst>
              <a:ext uri="{FF2B5EF4-FFF2-40B4-BE49-F238E27FC236}">
                <a16:creationId xmlns:a16="http://schemas.microsoft.com/office/drawing/2014/main" id="{FC16B533-5D42-374C-A7AC-AFED4DD43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" r="1" b="15486"/>
          <a:stretch/>
        </p:blipFill>
        <p:spPr>
          <a:xfrm>
            <a:off x="20" y="10"/>
            <a:ext cx="4063977" cy="3428990"/>
          </a:xfrm>
          <a:prstGeom prst="rect">
            <a:avLst/>
          </a:prstGeom>
        </p:spPr>
      </p:pic>
      <p:pic>
        <p:nvPicPr>
          <p:cNvPr id="5" name="Picture 4" descr="A picture containing text, grass, ground, colorful&#10;&#10;Description automatically generated">
            <a:extLst>
              <a:ext uri="{FF2B5EF4-FFF2-40B4-BE49-F238E27FC236}">
                <a16:creationId xmlns:a16="http://schemas.microsoft.com/office/drawing/2014/main" id="{BF6629BA-7E95-984C-AAEA-A5C06ABC9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1" r="-2" b="30598"/>
          <a:stretch/>
        </p:blipFill>
        <p:spPr>
          <a:xfrm>
            <a:off x="4044529" y="10"/>
            <a:ext cx="4083465" cy="3428990"/>
          </a:xfrm>
          <a:prstGeom prst="rect">
            <a:avLst/>
          </a:prstGeom>
        </p:spPr>
      </p:pic>
      <p:pic>
        <p:nvPicPr>
          <p:cNvPr id="12" name="Picture 11" descr="A picture containing person, child&#10;&#10;Description automatically generated">
            <a:extLst>
              <a:ext uri="{FF2B5EF4-FFF2-40B4-BE49-F238E27FC236}">
                <a16:creationId xmlns:a16="http://schemas.microsoft.com/office/drawing/2014/main" id="{C0066645-0C69-724B-B035-1292211EF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4" r="30736" b="2"/>
          <a:stretch/>
        </p:blipFill>
        <p:spPr>
          <a:xfrm rot="5400000">
            <a:off x="8445496" y="-317502"/>
            <a:ext cx="3429000" cy="40640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1E6039-2533-BA4C-87C8-A5D590585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444"/>
          <a:stretch/>
        </p:blipFill>
        <p:spPr bwMode="auto">
          <a:xfrm>
            <a:off x="4056303" y="3428990"/>
            <a:ext cx="40599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utterfly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7BF56EF3-A558-4B42-AE7A-2007B00622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31" b="12712"/>
          <a:stretch/>
        </p:blipFill>
        <p:spPr>
          <a:xfrm>
            <a:off x="0" y="3428990"/>
            <a:ext cx="4087368" cy="3429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3F6784-1B18-9446-86AB-C8CCF7A1F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r="2" b="9573"/>
          <a:stretch/>
        </p:blipFill>
        <p:spPr bwMode="auto">
          <a:xfrm>
            <a:off x="8132064" y="3429000"/>
            <a:ext cx="405993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3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Wallgren</dc:creator>
  <cp:lastModifiedBy>Kim Wallgren</cp:lastModifiedBy>
  <cp:revision>1</cp:revision>
  <dcterms:created xsi:type="dcterms:W3CDTF">2021-05-21T12:55:35Z</dcterms:created>
  <dcterms:modified xsi:type="dcterms:W3CDTF">2021-05-21T13:02:08Z</dcterms:modified>
</cp:coreProperties>
</file>